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04868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7BF85-A6B5-4817-9E14-517300F6B62C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8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104868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4868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04868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F7BAB-5EE0-4DD3-A2C2-F67F642300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588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Koch</a:t>
            </a:r>
            <a:r>
              <a:rPr lang="en-GB" baseline="0" dirty="0" smtClean="0"/>
              <a:t> (2017) defines V</a:t>
            </a:r>
            <a:r>
              <a:rPr lang="en-GB" dirty="0" smtClean="0"/>
              <a:t>elcro</a:t>
            </a:r>
            <a:r>
              <a:rPr lang="en-GB" baseline="0" dirty="0" smtClean="0"/>
              <a:t> as a low tech assistive</a:t>
            </a:r>
            <a:r>
              <a:rPr lang="en-GB" dirty="0" smtClean="0"/>
              <a:t> device used to improve the natural grip of different types of fibers</a:t>
            </a:r>
          </a:p>
          <a:p>
            <a:r>
              <a:rPr lang="en-GB" dirty="0" smtClean="0"/>
              <a:t>A Highlighter</a:t>
            </a:r>
            <a:r>
              <a:rPr lang="en-GB" baseline="0" dirty="0" smtClean="0"/>
              <a:t> is a</a:t>
            </a:r>
            <a:r>
              <a:rPr lang="en-GB" dirty="0" smtClean="0"/>
              <a:t> device used to draw attention to certain content by marking it with a different colour</a:t>
            </a:r>
          </a:p>
          <a:p>
            <a:endParaRPr lang="en-GB" dirty="0"/>
          </a:p>
        </p:txBody>
      </p:sp>
      <p:sp>
        <p:nvSpPr>
          <p:cNvPr id="104862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Mid tech assistive technology devices include; </a:t>
            </a:r>
          </a:p>
          <a:p>
            <a:r>
              <a:rPr lang="en-GB" dirty="0" smtClean="0"/>
              <a:t>A screen magnifier. This device is used to increase the size of graphics and text on a computer screen</a:t>
            </a:r>
          </a:p>
          <a:p>
            <a:r>
              <a:rPr lang="en-GB" dirty="0" smtClean="0"/>
              <a:t>Gait trainers are used to support children who cannot walk or stand independently and enables them to be independent</a:t>
            </a:r>
          </a:p>
          <a:p>
            <a:r>
              <a:rPr lang="en-GB" dirty="0" smtClean="0"/>
              <a:t>A Wheel chair. This device is used to facilitate movement of a person with moving difficulties from one place to another</a:t>
            </a:r>
          </a:p>
          <a:p>
            <a:r>
              <a:rPr lang="en-GB" dirty="0" smtClean="0"/>
              <a:t>The Word prediction software is used to reduce the amount of keystrokes an individual should make by predicting a word one wants to type</a:t>
            </a:r>
          </a:p>
          <a:p>
            <a:r>
              <a:rPr lang="en-GB" dirty="0" smtClean="0"/>
              <a:t>A Calculator. This device is used to carry out mathematical activities like division in an easier and more effective manner</a:t>
            </a:r>
          </a:p>
          <a:p>
            <a:endParaRPr lang="en-GB" dirty="0"/>
          </a:p>
        </p:txBody>
      </p:sp>
      <p:sp>
        <p:nvSpPr>
          <p:cNvPr id="10486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Courier New" pitchFamily="49" charset="0"/>
              <a:buNone/>
            </a:pPr>
            <a:r>
              <a:rPr lang="en-GB" dirty="0" smtClean="0"/>
              <a:t>Electronic spellers assist individuals to identify words appropriately and correct spelling errors</a:t>
            </a:r>
          </a:p>
          <a:p>
            <a:pPr>
              <a:buFont typeface="Courier New" pitchFamily="49" charset="0"/>
              <a:buNone/>
            </a:pPr>
            <a:r>
              <a:rPr lang="en-GB" dirty="0" smtClean="0"/>
              <a:t>Audio books are used to pass information to people with visual impairments as they are able to listen to sound</a:t>
            </a:r>
          </a:p>
          <a:p>
            <a:endParaRPr lang="en-GB" dirty="0"/>
          </a:p>
        </p:txBody>
      </p:sp>
      <p:sp>
        <p:nvSpPr>
          <p:cNvPr id="104860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 smtClean="0"/>
              <a:t>The AAC Device is used to compensate for the severe speech</a:t>
            </a:r>
            <a:r>
              <a:rPr lang="en-GB" baseline="0" dirty="0" smtClean="0"/>
              <a:t> to language impairments in expressions, comprehensions and written language (</a:t>
            </a:r>
            <a:r>
              <a:rPr lang="en-US" dirty="0" err="1" smtClean="0"/>
              <a:t>Ganz</a:t>
            </a:r>
            <a:r>
              <a:rPr lang="en-US" dirty="0" smtClean="0"/>
              <a:t>, &amp; Simpson, 2019). </a:t>
            </a:r>
            <a:r>
              <a:rPr lang="en-GB" dirty="0" smtClean="0"/>
              <a:t>Speech to text devices are used to convert sounds to texts to enable people with hearing impairments to access the information they should</a:t>
            </a:r>
          </a:p>
          <a:p>
            <a:endParaRPr lang="en-GB" dirty="0"/>
          </a:p>
        </p:txBody>
      </p:sp>
      <p:sp>
        <p:nvSpPr>
          <p:cNvPr id="104860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 smtClean="0"/>
              <a:t>The Electric wheelchair used for assisting people with special needs to perform different roles like cooking food and going shopping</a:t>
            </a:r>
          </a:p>
          <a:p>
            <a:pPr>
              <a:buFont typeface="Wingdings" pitchFamily="2" charset="2"/>
              <a:buNone/>
            </a:pPr>
            <a:r>
              <a:rPr lang="en-GB" dirty="0" smtClean="0"/>
              <a:t>The portable word processor. This device helps learners to both edit and correct their written work more effectively than if they did so by hand</a:t>
            </a:r>
          </a:p>
          <a:p>
            <a:pPr>
              <a:buFont typeface="Wingdings" pitchFamily="2" charset="2"/>
              <a:buNone/>
            </a:pPr>
            <a:r>
              <a:rPr lang="en-GB" dirty="0" smtClean="0"/>
              <a:t>The Kurzweil 3000 is a software used to assisting individuals with literacy challenges as it has features like spelling checkers and picture dictionary.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04859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12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3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36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614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615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616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1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1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4861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48588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48669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048670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48632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36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48644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5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7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78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9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8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8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54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486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5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486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9" name="Freeform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660" name="Freeform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661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6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04866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577" name="Freeform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9A40FC7C-53A1-43BF-9A9B-266465CE700D}" type="datetimeFigureOut">
              <a:rPr lang="en-GB" smtClean="0"/>
              <a:t>21/07/2020</a:t>
            </a:fld>
            <a:endParaRPr lang="en-GB" dirty="0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 1: Module 4: Assignment 1 -- Assistive Technology Chart</a:t>
            </a:r>
            <a:endParaRPr lang="en-GB" dirty="0"/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778" lnSpcReduction="20000"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Name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Professor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Date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Binder clip is used for turning pages using grip</a:t>
            </a:r>
          </a:p>
          <a:p>
            <a:r>
              <a:rPr lang="en-GB" dirty="0" smtClean="0"/>
              <a:t>A graphic organizer is a device used to organize simplify and clarify complex information</a:t>
            </a:r>
          </a:p>
          <a:p>
            <a:r>
              <a:rPr lang="en-GB" dirty="0" smtClean="0"/>
              <a:t>A pencil grip is a device used to improve a child’s grasp of a pencil</a:t>
            </a:r>
          </a:p>
          <a:p>
            <a:r>
              <a:rPr lang="en-GB" dirty="0" smtClean="0"/>
              <a:t>A slant board is an assistive device that is adjusted accordingly to make muscles and tendons healthy and more flexible</a:t>
            </a:r>
          </a:p>
        </p:txBody>
      </p:sp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</a:t>
            </a:r>
            <a:r>
              <a:rPr lang="en-US" dirty="0" smtClean="0"/>
              <a:t>Te</a:t>
            </a:r>
            <a:r>
              <a:rPr lang="en-GB" dirty="0" smtClean="0"/>
              <a:t>ch </a:t>
            </a:r>
            <a:r>
              <a:rPr lang="en-US" dirty="0" smtClean="0"/>
              <a:t>As</a:t>
            </a:r>
            <a:r>
              <a:rPr lang="en-GB" dirty="0" smtClean="0"/>
              <a:t>sistive </a:t>
            </a:r>
            <a:r>
              <a:rPr lang="en-US" dirty="0" smtClean="0"/>
              <a:t>T</a:t>
            </a:r>
            <a:r>
              <a:rPr lang="en-GB" dirty="0" smtClean="0"/>
              <a:t>echnology </a:t>
            </a:r>
            <a:r>
              <a:rPr lang="en-US" dirty="0" smtClean="0"/>
              <a:t>D</a:t>
            </a:r>
            <a:r>
              <a:rPr lang="en-GB" dirty="0" smtClean="0"/>
              <a:t>evices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8889" lnSpcReduction="10000"/>
          </a:bodyPr>
          <a:lstStyle/>
          <a:p>
            <a:r>
              <a:rPr lang="en-GB" dirty="0" smtClean="0"/>
              <a:t>An adapter eraser is a device used to clear unwanted content</a:t>
            </a:r>
          </a:p>
          <a:p>
            <a:r>
              <a:rPr lang="en-GB" dirty="0" smtClean="0"/>
              <a:t>Visual schedules are used to facilitate routine and transition between activities for children with autism</a:t>
            </a:r>
          </a:p>
          <a:p>
            <a:r>
              <a:rPr lang="en-GB" dirty="0" smtClean="0"/>
              <a:t>An adaptive paper is a device is used to improve handwriting, bolding baselines and increasing page spacing</a:t>
            </a:r>
          </a:p>
          <a:p>
            <a:r>
              <a:rPr lang="en-GB" dirty="0" smtClean="0"/>
              <a:t>An adapted pencil is used to increase the grip of an individual  by improving their hand positioning and movement.</a:t>
            </a:r>
          </a:p>
          <a:p>
            <a:r>
              <a:rPr lang="en-GB" dirty="0" smtClean="0"/>
              <a:t>A tactile ruler is used to provide high precision to allow blind and visually impaired learners to conduct accurate measures</a:t>
            </a:r>
          </a:p>
          <a:p>
            <a:endParaRPr lang="en-GB" dirty="0"/>
          </a:p>
        </p:txBody>
      </p:sp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</a:t>
            </a:r>
            <a:r>
              <a:rPr lang="en-US" dirty="0" smtClean="0"/>
              <a:t>T</a:t>
            </a:r>
            <a:r>
              <a:rPr lang="en-GB" dirty="0" smtClean="0"/>
              <a:t>ech </a:t>
            </a:r>
            <a:r>
              <a:rPr lang="en-US" dirty="0" smtClean="0"/>
              <a:t>A</a:t>
            </a:r>
            <a:r>
              <a:rPr lang="en-GB" dirty="0" smtClean="0"/>
              <a:t>ssistive </a:t>
            </a:r>
            <a:r>
              <a:rPr lang="en-US" dirty="0" smtClean="0"/>
              <a:t>Te</a:t>
            </a:r>
            <a:r>
              <a:rPr lang="en-GB" dirty="0" smtClean="0"/>
              <a:t>chnology </a:t>
            </a:r>
            <a:r>
              <a:rPr lang="en-US" dirty="0" smtClean="0"/>
              <a:t>D</a:t>
            </a:r>
            <a:r>
              <a:rPr lang="en-GB" dirty="0" smtClean="0"/>
              <a:t>evices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GB" dirty="0" smtClean="0"/>
              <a:t>Adapted switches allow people with physical disabilities to independently use switch enabled devices like iPhones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/>
              <a:t>Scooters enable people to move from one place to another 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/>
              <a:t>Voice amplifiers are used to vary tones to suit the interests of different people who are hard to hear (</a:t>
            </a:r>
            <a:r>
              <a:rPr lang="en-GB" dirty="0" err="1" smtClean="0"/>
              <a:t>Boutot</a:t>
            </a:r>
            <a:r>
              <a:rPr lang="en-GB" dirty="0" smtClean="0"/>
              <a:t>, 2016)</a:t>
            </a:r>
          </a:p>
        </p:txBody>
      </p:sp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Mid </a:t>
            </a:r>
            <a:r>
              <a:rPr lang="en-US" dirty="0" smtClean="0"/>
              <a:t>Te</a:t>
            </a:r>
            <a:r>
              <a:rPr lang="en-GB" dirty="0" smtClean="0"/>
              <a:t>ch </a:t>
            </a:r>
            <a:r>
              <a:rPr lang="en-US" dirty="0" smtClean="0"/>
              <a:t>As</a:t>
            </a:r>
            <a:r>
              <a:rPr lang="en-GB" dirty="0" smtClean="0"/>
              <a:t>sistive </a:t>
            </a:r>
            <a:r>
              <a:rPr lang="en-US" dirty="0" smtClean="0"/>
              <a:t>T</a:t>
            </a:r>
            <a:r>
              <a:rPr lang="en-GB" dirty="0" smtClean="0"/>
              <a:t>echnology </a:t>
            </a:r>
            <a:r>
              <a:rPr lang="en-US" dirty="0" smtClean="0"/>
              <a:t>D</a:t>
            </a:r>
            <a:r>
              <a:rPr lang="en-GB" dirty="0" smtClean="0"/>
              <a:t>evices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GB" dirty="0" smtClean="0"/>
              <a:t>Computers are devices used for typing and at times communicating using online application strategies like Skype and email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Smart boards are devices that allow teachers and students to control their computers by touching the screen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Alerting devices are used to enable a hard to hear or deaf person to know that something is happening. For example to let them know a baby is crying</a:t>
            </a:r>
          </a:p>
          <a:p>
            <a:endParaRPr lang="en-GB" dirty="0"/>
          </a:p>
        </p:txBody>
      </p:sp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igh </a:t>
            </a:r>
            <a:r>
              <a:rPr lang="en-US" dirty="0" smtClean="0"/>
              <a:t>T</a:t>
            </a:r>
            <a:r>
              <a:rPr lang="en-GB" dirty="0" smtClean="0"/>
              <a:t>ech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</a:t>
            </a:r>
            <a:r>
              <a:rPr lang="en-GB" dirty="0" smtClean="0"/>
              <a:t>ssistive </a:t>
            </a:r>
            <a:r>
              <a:rPr lang="en-US" dirty="0" smtClean="0"/>
              <a:t>T</a:t>
            </a:r>
            <a:r>
              <a:rPr lang="en-GB" dirty="0" smtClean="0"/>
              <a:t>echnology </a:t>
            </a:r>
            <a:r>
              <a:rPr lang="en-US" dirty="0" smtClean="0"/>
              <a:t>D</a:t>
            </a:r>
            <a:r>
              <a:rPr lang="en-GB" dirty="0" smtClean="0"/>
              <a:t>evices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high tech assistive technology devices include;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/>
              <a:t>Electronic tablets like the iPods and kindles used for communication through calls and texts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/>
              <a:t>Text to speech used for converting texts to sound to assist students with visual impairments and learners wit autism.</a:t>
            </a:r>
          </a:p>
          <a:p>
            <a:endParaRPr lang="en-GB" dirty="0"/>
          </a:p>
        </p:txBody>
      </p:sp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igh </a:t>
            </a:r>
            <a:r>
              <a:rPr lang="en-US" dirty="0" smtClean="0"/>
              <a:t>T</a:t>
            </a:r>
            <a:r>
              <a:rPr lang="en-GB" dirty="0" smtClean="0"/>
              <a:t>ech </a:t>
            </a:r>
            <a:r>
              <a:rPr lang="en-US" dirty="0" smtClean="0"/>
              <a:t>A</a:t>
            </a:r>
            <a:r>
              <a:rPr lang="en-GB" dirty="0" smtClean="0"/>
              <a:t>ssistive </a:t>
            </a:r>
            <a:r>
              <a:rPr lang="en-US" dirty="0" smtClean="0"/>
              <a:t>Te</a:t>
            </a:r>
            <a:r>
              <a:rPr lang="en-GB" dirty="0" smtClean="0"/>
              <a:t>chnology </a:t>
            </a:r>
            <a:r>
              <a:rPr lang="en-US" dirty="0" smtClean="0"/>
              <a:t>De</a:t>
            </a:r>
            <a:r>
              <a:rPr lang="en-GB" dirty="0" smtClean="0"/>
              <a:t>vices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296" lnSpcReduction="20000"/>
          </a:bodyPr>
          <a:lstStyle/>
          <a:p>
            <a:r>
              <a:rPr lang="en-GB" dirty="0" err="1" smtClean="0"/>
              <a:t>Boutot</a:t>
            </a:r>
            <a:r>
              <a:rPr lang="en-GB" dirty="0" smtClean="0"/>
              <a:t>, E. A.(2016). </a:t>
            </a:r>
            <a:r>
              <a:rPr lang="en-GB" i="1" dirty="0" smtClean="0"/>
              <a:t>Autism spectrum disorders: foundations, characteristics, and effective strategies.</a:t>
            </a:r>
            <a:r>
              <a:rPr lang="en-GB" dirty="0" smtClean="0"/>
              <a:t> Pearson</a:t>
            </a:r>
          </a:p>
          <a:p>
            <a:r>
              <a:rPr lang="en-US" dirty="0" err="1"/>
              <a:t>Ganz</a:t>
            </a:r>
            <a:r>
              <a:rPr lang="en-US" dirty="0"/>
              <a:t>, J.B., &amp; Simpson, R.L. (2019). Interventions for individuals with autism spectrum disorder and complex communication needs. Baltimore: Brooks Publishing </a:t>
            </a:r>
            <a:endParaRPr lang="en-GB" dirty="0" smtClean="0"/>
          </a:p>
          <a:p>
            <a:r>
              <a:rPr lang="en-GB" dirty="0" smtClean="0"/>
              <a:t>Koch, K. (2017). Stay in the box! Embedded assistive technology improves access for students with disabilities. </a:t>
            </a:r>
            <a:r>
              <a:rPr lang="en-GB" i="1" dirty="0" smtClean="0"/>
              <a:t>Education Sciences, 7</a:t>
            </a:r>
            <a:r>
              <a:rPr lang="en-GB" dirty="0" smtClean="0"/>
              <a:t>(4), 82</a:t>
            </a:r>
            <a:endParaRPr lang="en-GB" dirty="0"/>
          </a:p>
        </p:txBody>
      </p:sp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References</a:t>
            </a:r>
            <a:br>
              <a:rPr lang="en-GB" dirty="0" smtClean="0"/>
            </a:b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On-screen Show (4:3)</PresentationFormat>
  <Paragraphs>51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Part 1: Module 4: Assignment 1 -- Assistive Technology Chart</vt:lpstr>
      <vt:lpstr>Low Tech Assistive Technology Devices</vt:lpstr>
      <vt:lpstr>Low Tech Assistive Technology Devices</vt:lpstr>
      <vt:lpstr>Mid Tech Assistive Technology Devices</vt:lpstr>
      <vt:lpstr>High Tech  Assistive Technology Devices</vt:lpstr>
      <vt:lpstr>High Tech Assistive Technology Devices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nanter</dc:creator>
  <cp:lastModifiedBy>Kamande</cp:lastModifiedBy>
  <cp:revision>1</cp:revision>
  <dcterms:created xsi:type="dcterms:W3CDTF">2020-07-21T01:22:01Z</dcterms:created>
  <dcterms:modified xsi:type="dcterms:W3CDTF">2020-07-21T17:44:05Z</dcterms:modified>
</cp:coreProperties>
</file>